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90" r:id="rId13"/>
    <p:sldId id="291" r:id="rId14"/>
    <p:sldId id="259" r:id="rId15"/>
    <p:sldId id="267" r:id="rId16"/>
    <p:sldId id="274" r:id="rId17"/>
    <p:sldId id="277" r:id="rId18"/>
    <p:sldId id="262" r:id="rId19"/>
    <p:sldId id="282" r:id="rId20"/>
    <p:sldId id="263" r:id="rId21"/>
    <p:sldId id="275" r:id="rId22"/>
    <p:sldId id="264" r:id="rId23"/>
    <p:sldId id="276" r:id="rId24"/>
    <p:sldId id="266" r:id="rId25"/>
    <p:sldId id="271" r:id="rId26"/>
    <p:sldId id="278" r:id="rId27"/>
    <p:sldId id="272" r:id="rId28"/>
    <p:sldId id="265" r:id="rId29"/>
    <p:sldId id="273" r:id="rId30"/>
    <p:sldId id="279" r:id="rId31"/>
    <p:sldId id="281" r:id="rId32"/>
    <p:sldId id="286" r:id="rId33"/>
    <p:sldId id="288" r:id="rId34"/>
    <p:sldId id="289" r:id="rId3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-1956" y="-108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microsoft.com/office/2007/relationships/hdphoto" Target="../media/hdphoto3.wdp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35" b="7556"/>
            <a:stretch/>
          </p:blipFill>
          <p:spPr>
            <a:xfrm>
              <a:off x="3797903" y="9033435"/>
              <a:ext cx="4878104" cy="35442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6" b="7919"/>
            <a:stretch/>
          </p:blipFill>
          <p:spPr>
            <a:xfrm>
              <a:off x="8722524" y="9087466"/>
              <a:ext cx="4785475" cy="3490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" b="7401"/>
            <a:stretch/>
          </p:blipFill>
          <p:spPr>
            <a:xfrm>
              <a:off x="13624560" y="8192262"/>
              <a:ext cx="4474963" cy="438546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2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16" b="7769"/>
            <a:stretch/>
          </p:blipFill>
          <p:spPr>
            <a:xfrm>
              <a:off x="4484424" y="9216146"/>
              <a:ext cx="4023494" cy="29073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" t="18201" b="7892"/>
            <a:stretch/>
          </p:blipFill>
          <p:spPr>
            <a:xfrm>
              <a:off x="9240956" y="9120747"/>
              <a:ext cx="4023360" cy="309812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3" t="18381" b="8014"/>
            <a:stretch/>
          </p:blipFill>
          <p:spPr>
            <a:xfrm>
              <a:off x="13997353" y="9157885"/>
              <a:ext cx="4023360" cy="3023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4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9395</TotalTime>
  <Words>861</Words>
  <Application>Microsoft Office PowerPoint</Application>
  <PresentationFormat>Custom</PresentationFormat>
  <Paragraphs>412</Paragraphs>
  <Slides>34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167</cp:revision>
  <dcterms:created xsi:type="dcterms:W3CDTF">2014-09-01T21:05:22Z</dcterms:created>
  <dcterms:modified xsi:type="dcterms:W3CDTF">2014-09-25T06:11:52Z</dcterms:modified>
</cp:coreProperties>
</file>